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sldIdLst>
    <p:sldId id="502" r:id="rId3"/>
    <p:sldId id="503" r:id="rId4"/>
    <p:sldId id="509" r:id="rId5"/>
    <p:sldId id="510" r:id="rId6"/>
    <p:sldId id="511" r:id="rId7"/>
    <p:sldId id="512" r:id="rId8"/>
    <p:sldId id="513" r:id="rId9"/>
    <p:sldId id="514" r:id="rId10"/>
    <p:sldId id="515" r:id="rId11"/>
  </p:sldIdLst>
  <p:sldSz cx="9144000" cy="5143500"/>
  <p:notesSz cx="6858000" cy="9144000"/>
  <p:custDataLst>
    <p:tags r:id="rId1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27" userDrawn="1">
          <p15:clr>
            <a:srgbClr val="A4A3A4"/>
          </p15:clr>
        </p15:guide>
        <p15:guide id="2" pos="292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86186" initials="8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 showGuides="1">
      <p:cViewPr varScale="1">
        <p:scale>
          <a:sx n="93" d="100"/>
          <a:sy n="93" d="100"/>
        </p:scale>
        <p:origin x="-784" y="-104"/>
      </p:cViewPr>
      <p:guideLst>
        <p:guide orient="horz" pos="2127"/>
        <p:guide pos="292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gs" Target="tags/tag36.xml"/><Relationship Id="rId16" Type="http://schemas.openxmlformats.org/officeDocument/2006/relationships/commentAuthors" Target="commentAuthors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6DD26-32A4-2A43-990A-6F7E5E73786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AF604-6CBA-6F4A-A6F6-26E48A4D0EE4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 panose="020B0604020202020204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 panose="020B0604020202020204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 panose="020B0604020202020204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 panose="020B0604020202020204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image" Target="../media/image2.jpeg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image" Target="../media/image2.jpeg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image" Target="../media/image2.jpeg"/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image" Target="../media/image2.jpeg"/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image" Target="../media/image2.jpeg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image" Target="../media/image2.jpeg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image" Target="../media/image2.jpeg"/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image" Target="../media/image2.jpeg"/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35.xml"/><Relationship Id="rId4" Type="http://schemas.openxmlformats.org/officeDocument/2006/relationships/image" Target="../media/image2.jpeg"/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Documents and Settings\Administrator\桌面\4c38e4f3f88492e2e4107558128170b.png4c38e4f3f88492e2e4107558128170b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260668" y="4654550"/>
            <a:ext cx="1755775" cy="438150"/>
          </a:xfrm>
          <a:prstGeom prst="rect">
            <a:avLst/>
          </a:prstGeom>
        </p:spPr>
      </p:pic>
      <p:sp>
        <p:nvSpPr>
          <p:cNvPr id="16" name="Freeform 16"/>
          <p:cNvSpPr/>
          <p:nvPr/>
        </p:nvSpPr>
        <p:spPr>
          <a:xfrm>
            <a:off x="410806" y="886777"/>
            <a:ext cx="2393391" cy="35559"/>
          </a:xfrm>
          <a:custGeom>
            <a:avLst/>
            <a:gdLst>
              <a:gd name="connsiteX0" fmla="*/ 0 w 2393391"/>
              <a:gd name="connsiteY0" fmla="*/ 17779 h 35559"/>
              <a:gd name="connsiteX1" fmla="*/ 2393391 w 2393391"/>
              <a:gd name="connsiteY1" fmla="*/ 17779 h 35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93391" h="35559">
                <a:moveTo>
                  <a:pt x="0" y="17779"/>
                </a:moveTo>
                <a:lnTo>
                  <a:pt x="2393391" y="17779"/>
                </a:lnTo>
              </a:path>
            </a:pathLst>
          </a:custGeom>
          <a:ln w="56">
            <a:solidFill>
              <a:srgbClr val="FFFFFF">
                <a:alpha val="10000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3" name="Picture 5" descr="C:\Documents and Settings\Administrator\桌面\4c38e4f3f88492e2e4107558128170b.png4c38e4f3f88492e2e4107558128170b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rcRect/>
          <a:stretch>
            <a:fillRect/>
          </a:stretch>
        </p:blipFill>
        <p:spPr>
          <a:xfrm>
            <a:off x="0" y="6350"/>
            <a:ext cx="2139950" cy="534035"/>
          </a:xfrm>
          <a:prstGeom prst="rect">
            <a:avLst/>
          </a:prstGeom>
        </p:spPr>
      </p:pic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379345" y="2167255"/>
          <a:ext cx="4009390" cy="19272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4650"/>
                <a:gridCol w="2364740"/>
              </a:tblGrid>
              <a:tr h="385445">
                <a:tc>
                  <a:txBody>
                    <a:bodyPr/>
                    <a:p>
                      <a:pPr algn="ctr"/>
                      <a:r>
                        <a:rPr lang="zh-CN" altLang="en-US" b="0" dirty="0" smtClean="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学  院</a:t>
                      </a:r>
                      <a:endParaRPr lang="zh-CN" altLang="en-US" b="0" dirty="0" smtClean="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/>
                      <a:endParaRPr lang="zh-CN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5715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  <a:tr h="385445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dirty="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R>
                      <a:noFill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54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800" b="0" dirty="0" smtClean="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专  业</a:t>
                      </a:r>
                      <a:endParaRPr lang="zh-CN" altLang="en-US" sz="1800" b="0" kern="1200" dirty="0" smtClean="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+mn-cs"/>
                        <a:sym typeface="+mn-ea"/>
                      </a:endParaRPr>
                    </a:p>
                  </a:txBody>
                  <a:tcPr>
                    <a:lnT>
                      <a:noFill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5715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5445">
                <a:tc gridSpan="2">
                  <a:txBody>
                    <a:bodyPr/>
                    <a:p>
                      <a:pPr algn="ctr"/>
                      <a:endParaRPr lang="zh-CN" altLang="en-US" dirty="0"/>
                    </a:p>
                  </a:txBody>
                  <a:tcPr>
                    <a:lnT w="12700">
                      <a:solidFill>
                        <a:schemeClr val="tx1"/>
                      </a:solidFill>
                      <a:prstDash val="solid"/>
                    </a:lnT>
                    <a:lnB>
                      <a:noFill/>
                    </a:lnB>
                    <a:noFill/>
                  </a:tcPr>
                </a:tc>
                <a:tc hMerge="1"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85445">
                <a:tc>
                  <a:txBody>
                    <a:bodyPr/>
                    <a:p>
                      <a:pPr algn="ctr">
                        <a:buClrTx/>
                        <a:buSzTx/>
                        <a:buFontTx/>
                      </a:pPr>
                      <a:r>
                        <a:rPr lang="zh-CN" altLang="en-US" sz="1800" b="0" kern="1200" dirty="0" smtClean="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cs"/>
                        </a:rPr>
                        <a:t>学生姓名</a:t>
                      </a:r>
                      <a:endParaRPr lang="zh-CN" altLang="en-US" sz="1800" b="0" kern="1200" dirty="0" smtClean="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+mn-cs"/>
                      </a:endParaRPr>
                    </a:p>
                  </a:txBody>
                  <a:tcPr>
                    <a:lnT>
                      <a:noFill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/>
                      <a:endParaRPr lang="zh-CN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5715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2" name="图片 11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 t="14661" r="5049" b="12073"/>
          <a:stretch>
            <a:fillRect/>
          </a:stretch>
        </p:blipFill>
        <p:spPr>
          <a:xfrm>
            <a:off x="167640" y="35560"/>
            <a:ext cx="2550795" cy="532765"/>
          </a:xfrm>
          <a:prstGeom prst="rect">
            <a:avLst/>
          </a:prstGeom>
        </p:spPr>
      </p:pic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1502656" y="921787"/>
            <a:ext cx="6768608" cy="864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 b="1" dirty="0">
                <a:solidFill>
                  <a:schemeClr val="tx1"/>
                </a:solidFill>
                <a:latin typeface="华康俪金黑W8(P)" pitchFamily="34" charset="-122"/>
                <a:ea typeface="华康俪金黑W8(P)" pitchFamily="34" charset="-122"/>
              </a:rPr>
              <a:t>在这里输入你的论文题目最好不要换行</a:t>
            </a:r>
            <a:endParaRPr lang="zh-CN" altLang="en-US" sz="2800" b="1" dirty="0">
              <a:solidFill>
                <a:schemeClr val="tx1"/>
              </a:solidFill>
              <a:latin typeface="华康俪金黑W8(P)" pitchFamily="34" charset="-122"/>
              <a:ea typeface="华康俪金黑W8(P)" pitchFamily="34" charset="-122"/>
            </a:endParaRPr>
          </a:p>
        </p:txBody>
      </p:sp>
      <p:sp>
        <p:nvSpPr>
          <p:cNvPr id="11" name="Freeform 8"/>
          <p:cNvSpPr/>
          <p:nvPr>
            <p:custDataLst>
              <p:tags r:id="rId7"/>
            </p:custDataLst>
          </p:nvPr>
        </p:nvSpPr>
        <p:spPr>
          <a:xfrm>
            <a:off x="0" y="4610100"/>
            <a:ext cx="9144000" cy="533400"/>
          </a:xfrm>
          <a:custGeom>
            <a:avLst/>
            <a:gdLst>
              <a:gd name="connsiteX0" fmla="*/ 0 w 9144000"/>
              <a:gd name="connsiteY0" fmla="*/ 0 h 533400"/>
              <a:gd name="connsiteX1" fmla="*/ 9144000 w 9144000"/>
              <a:gd name="connsiteY1" fmla="*/ 0 h 533400"/>
              <a:gd name="connsiteX2" fmla="*/ 9144000 w 9144000"/>
              <a:gd name="connsiteY2" fmla="*/ 533400 h 533400"/>
              <a:gd name="connsiteX3" fmla="*/ 0 w 9144000"/>
              <a:gd name="connsiteY3" fmla="*/ 533400 h 533400"/>
              <a:gd name="connsiteX4" fmla="*/ 0 w 9144000"/>
              <a:gd name="connsiteY4" fmla="*/ 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33400">
                <a:moveTo>
                  <a:pt x="0" y="0"/>
                </a:moveTo>
                <a:lnTo>
                  <a:pt x="9144000" y="0"/>
                </a:lnTo>
                <a:lnTo>
                  <a:pt x="9144000" y="533400"/>
                </a:lnTo>
                <a:lnTo>
                  <a:pt x="0" y="533400"/>
                </a:lnTo>
                <a:lnTo>
                  <a:pt x="0" y="0"/>
                </a:lnTo>
                <a:close/>
              </a:path>
            </a:pathLst>
          </a:custGeom>
          <a:solidFill>
            <a:srgbClr val="8F1B1F">
              <a:alpha val="100000"/>
            </a:srgbClr>
          </a:solidFill>
          <a:ln w="20">
            <a:solidFill>
              <a:srgbClr val="8F1B1F">
                <a:alpha val="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4" name="文本框 13"/>
          <p:cNvSpPr txBox="1"/>
          <p:nvPr/>
        </p:nvSpPr>
        <p:spPr>
          <a:xfrm>
            <a:off x="5237480" y="4724400"/>
            <a:ext cx="3906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</a:rPr>
              <a:t>山东现代学院毕业论文（设计）答辩</a:t>
            </a:r>
            <a:endParaRPr lang="zh-CN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-1" y="0"/>
            <a:ext cx="2412206" cy="51435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文本框 6"/>
          <p:cNvSpPr txBox="1"/>
          <p:nvPr/>
        </p:nvSpPr>
        <p:spPr>
          <a:xfrm>
            <a:off x="336150" y="1837306"/>
            <a:ext cx="1740141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4500" b="1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目录</a:t>
            </a:r>
            <a:endParaRPr lang="zh-CN" altLang="en-US" sz="45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2843808" y="1100086"/>
            <a:ext cx="2548736" cy="737235"/>
            <a:chOff x="3909356" y="1666934"/>
            <a:chExt cx="3398314" cy="982980"/>
          </a:xfrm>
        </p:grpSpPr>
        <p:sp>
          <p:nvSpPr>
            <p:cNvPr id="19" name="文本框 18"/>
            <p:cNvSpPr txBox="1"/>
            <p:nvPr/>
          </p:nvSpPr>
          <p:spPr>
            <a:xfrm>
              <a:off x="4912812" y="1666934"/>
              <a:ext cx="2394858" cy="9829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b="1" dirty="0" smtClean="0">
                  <a:latin typeface="微软雅黑" panose="020B0503020204020204" charset="-122"/>
                </a:rPr>
                <a:t>选题背景</a:t>
              </a:r>
              <a:endParaRPr lang="en-US" altLang="zh-CN" sz="2100" b="1" dirty="0" smtClean="0">
                <a:latin typeface="微软雅黑" panose="020B0503020204020204" charset="-122"/>
              </a:endParaRPr>
            </a:p>
            <a:p>
              <a:r>
                <a:rPr lang="zh-CN" altLang="en-US" sz="2100" b="1" dirty="0" smtClean="0">
                  <a:latin typeface="微软雅黑" panose="020B0503020204020204" charset="-122"/>
                </a:rPr>
                <a:t>及意义</a:t>
              </a:r>
              <a:endParaRPr lang="zh-CN" altLang="en-US" sz="2100" b="1" dirty="0">
                <a:latin typeface="微软雅黑" panose="020B050302020402020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3909356" y="1685526"/>
              <a:ext cx="828000" cy="828000"/>
              <a:chOff x="3909356" y="1685526"/>
              <a:chExt cx="828000" cy="828000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3909356" y="1745583"/>
                <a:ext cx="828000" cy="73744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000" b="1" dirty="0" smtClean="0">
                    <a:ln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微软雅黑" panose="020B0503020204020204" charset="-122"/>
                    <a:ea typeface="微软雅黑" panose="020B0503020204020204" charset="-122"/>
                  </a:rPr>
                  <a:t>1</a:t>
                </a:r>
                <a:endParaRPr lang="en-US" altLang="zh-CN" sz="3000" b="1" dirty="0" smtClean="0">
                  <a:ln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3909356" y="1685526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5652120" y="1154092"/>
            <a:ext cx="2562566" cy="737235"/>
            <a:chOff x="8098970" y="1680701"/>
            <a:chExt cx="3416755" cy="982980"/>
          </a:xfrm>
        </p:grpSpPr>
        <p:sp>
          <p:nvSpPr>
            <p:cNvPr id="13" name="文本框 12"/>
            <p:cNvSpPr txBox="1"/>
            <p:nvPr/>
          </p:nvSpPr>
          <p:spPr>
            <a:xfrm>
              <a:off x="9120867" y="1680701"/>
              <a:ext cx="2394858" cy="9829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b="1" dirty="0" smtClean="0">
                  <a:latin typeface="微软雅黑" panose="020B0503020204020204" charset="-122"/>
                </a:rPr>
                <a:t>研究现状</a:t>
              </a:r>
              <a:endParaRPr lang="en-US" altLang="zh-CN" sz="2100" b="1" dirty="0" smtClean="0">
                <a:latin typeface="微软雅黑" panose="020B0503020204020204" charset="-122"/>
              </a:endParaRPr>
            </a:p>
            <a:p>
              <a:r>
                <a:rPr lang="zh-CN" altLang="en-US" sz="2100" b="1" dirty="0" smtClean="0">
                  <a:latin typeface="微软雅黑" panose="020B0503020204020204" charset="-122"/>
                </a:rPr>
                <a:t>与研究目标</a:t>
              </a:r>
              <a:endParaRPr lang="zh-CN" altLang="en-US" sz="2100" b="1" dirty="0">
                <a:latin typeface="微软雅黑" panose="020B0503020204020204" charset="-122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8098970" y="1704202"/>
              <a:ext cx="899886" cy="828000"/>
              <a:chOff x="8098970" y="1704202"/>
              <a:chExt cx="899886" cy="828000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8098970" y="1714806"/>
                <a:ext cx="899886" cy="798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300" b="1" dirty="0" smtClean="0">
                    <a:ln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微软雅黑" panose="020B0503020204020204" charset="-122"/>
                    <a:ea typeface="微软雅黑" panose="020B0503020204020204" charset="-122"/>
                  </a:rPr>
                  <a:t>2</a:t>
                </a:r>
                <a:endParaRPr lang="en-US" altLang="zh-CN" sz="3300" b="1" dirty="0" smtClean="0">
                  <a:ln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8134913" y="1704202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</p:grpSp>
      <p:grpSp>
        <p:nvGrpSpPr>
          <p:cNvPr id="75" name="组合 74"/>
          <p:cNvGrpSpPr/>
          <p:nvPr/>
        </p:nvGrpSpPr>
        <p:grpSpPr>
          <a:xfrm>
            <a:off x="2806397" y="3543858"/>
            <a:ext cx="2575693" cy="737235"/>
            <a:chOff x="3873413" y="4716962"/>
            <a:chExt cx="3434257" cy="982980"/>
          </a:xfrm>
        </p:grpSpPr>
        <p:sp>
          <p:nvSpPr>
            <p:cNvPr id="24" name="文本框 23"/>
            <p:cNvSpPr txBox="1"/>
            <p:nvPr/>
          </p:nvSpPr>
          <p:spPr>
            <a:xfrm>
              <a:off x="4912812" y="4716962"/>
              <a:ext cx="2394858" cy="9829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b="1" dirty="0" smtClean="0">
                  <a:latin typeface="微软雅黑" panose="020B0503020204020204" charset="-122"/>
                </a:rPr>
                <a:t>研究结果</a:t>
              </a:r>
              <a:endParaRPr lang="en-US" altLang="zh-CN" sz="2100" b="1" dirty="0" smtClean="0">
                <a:latin typeface="微软雅黑" panose="020B0503020204020204" charset="-122"/>
              </a:endParaRPr>
            </a:p>
            <a:p>
              <a:r>
                <a:rPr lang="zh-CN" altLang="en-US" sz="2100" b="1" dirty="0" smtClean="0">
                  <a:latin typeface="微软雅黑" panose="020B0503020204020204" charset="-122"/>
                </a:rPr>
                <a:t>及应用</a:t>
              </a:r>
              <a:endParaRPr lang="zh-CN" altLang="en-US" sz="2100" b="1" dirty="0">
                <a:latin typeface="微软雅黑" panose="020B0503020204020204" charset="-122"/>
              </a:endParaRP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3873413" y="4753058"/>
              <a:ext cx="899886" cy="828000"/>
              <a:chOff x="3873413" y="4753058"/>
              <a:chExt cx="899886" cy="828000"/>
            </a:xfrm>
          </p:grpSpPr>
          <p:sp>
            <p:nvSpPr>
              <p:cNvPr id="22" name="文本框 21"/>
              <p:cNvSpPr txBox="1"/>
              <p:nvPr/>
            </p:nvSpPr>
            <p:spPr>
              <a:xfrm>
                <a:off x="3873413" y="4782338"/>
                <a:ext cx="899886" cy="798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300" b="1" dirty="0" smtClean="0">
                    <a:ln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微软雅黑" panose="020B0503020204020204" charset="-122"/>
                    <a:ea typeface="微软雅黑" panose="020B0503020204020204" charset="-122"/>
                  </a:rPr>
                  <a:t>5</a:t>
                </a:r>
                <a:endParaRPr lang="en-US" altLang="zh-CN" sz="3300" b="1" dirty="0" smtClean="0">
                  <a:ln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3909356" y="4753058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5652120" y="3513107"/>
            <a:ext cx="2562566" cy="737235"/>
            <a:chOff x="8098970" y="4747968"/>
            <a:chExt cx="3416755" cy="982980"/>
          </a:xfrm>
        </p:grpSpPr>
        <p:sp>
          <p:nvSpPr>
            <p:cNvPr id="29" name="文本框 28"/>
            <p:cNvSpPr txBox="1"/>
            <p:nvPr/>
          </p:nvSpPr>
          <p:spPr>
            <a:xfrm>
              <a:off x="9120867" y="4747968"/>
              <a:ext cx="2394858" cy="9829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b="1" dirty="0" smtClean="0">
                  <a:latin typeface="微软雅黑" panose="020B0503020204020204" charset="-122"/>
                </a:rPr>
                <a:t>论文（设计）总结</a:t>
              </a:r>
              <a:endParaRPr lang="zh-CN" altLang="en-US" sz="2100" b="1" dirty="0">
                <a:latin typeface="微软雅黑" panose="020B0503020204020204" charset="-122"/>
              </a:endParaRPr>
            </a:p>
          </p:txBody>
        </p:sp>
        <p:grpSp>
          <p:nvGrpSpPr>
            <p:cNvPr id="66" name="组合 65"/>
            <p:cNvGrpSpPr/>
            <p:nvPr/>
          </p:nvGrpSpPr>
          <p:grpSpPr>
            <a:xfrm>
              <a:off x="8098970" y="4854305"/>
              <a:ext cx="899886" cy="798407"/>
              <a:chOff x="8098970" y="4854305"/>
              <a:chExt cx="899886" cy="798407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8098970" y="4854305"/>
                <a:ext cx="899886" cy="798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300" b="1" dirty="0" smtClean="0">
                    <a:ln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微软雅黑" panose="020B0503020204020204" charset="-122"/>
                    <a:ea typeface="微软雅黑" panose="020B0503020204020204" charset="-122"/>
                  </a:rPr>
                  <a:t>6</a:t>
                </a:r>
                <a:endParaRPr lang="en-US" altLang="zh-CN" sz="3300" b="1" dirty="0" smtClean="0">
                  <a:ln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8098970" y="4885632"/>
                <a:ext cx="864447" cy="766233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</p:grpSp>
      <p:grpSp>
        <p:nvGrpSpPr>
          <p:cNvPr id="73" name="组合 72"/>
          <p:cNvGrpSpPr/>
          <p:nvPr/>
        </p:nvGrpSpPr>
        <p:grpSpPr>
          <a:xfrm>
            <a:off x="2789802" y="2288218"/>
            <a:ext cx="2575693" cy="737235"/>
            <a:chOff x="3873413" y="3095799"/>
            <a:chExt cx="3434257" cy="982980"/>
          </a:xfrm>
        </p:grpSpPr>
        <p:sp>
          <p:nvSpPr>
            <p:cNvPr id="55" name="文本框 54"/>
            <p:cNvSpPr txBox="1"/>
            <p:nvPr/>
          </p:nvSpPr>
          <p:spPr>
            <a:xfrm>
              <a:off x="4912812" y="3095799"/>
              <a:ext cx="2394858" cy="9829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b="1" dirty="0" smtClean="0">
                  <a:latin typeface="微软雅黑" panose="020B0503020204020204" charset="-122"/>
                </a:rPr>
                <a:t>研究方法</a:t>
              </a:r>
              <a:endParaRPr lang="en-US" altLang="zh-CN" sz="2100" b="1" dirty="0" smtClean="0">
                <a:latin typeface="微软雅黑" panose="020B0503020204020204" charset="-122"/>
              </a:endParaRPr>
            </a:p>
            <a:p>
              <a:r>
                <a:rPr lang="zh-CN" altLang="en-US" sz="2100" b="1" dirty="0" smtClean="0">
                  <a:latin typeface="微软雅黑" panose="020B0503020204020204" charset="-122"/>
                </a:rPr>
                <a:t>及过程</a:t>
              </a:r>
              <a:endParaRPr lang="zh-CN" altLang="en-US" sz="2100" b="1" dirty="0">
                <a:latin typeface="微软雅黑" panose="020B0503020204020204" charset="-122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3873413" y="3203903"/>
              <a:ext cx="899886" cy="828000"/>
              <a:chOff x="3873413" y="3203903"/>
              <a:chExt cx="899886" cy="82800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3873413" y="3233183"/>
                <a:ext cx="899886" cy="798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300" b="1" dirty="0" smtClean="0">
                    <a:ln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微软雅黑" panose="020B0503020204020204" charset="-122"/>
                    <a:ea typeface="微软雅黑" panose="020B0503020204020204" charset="-122"/>
                  </a:rPr>
                  <a:t>3</a:t>
                </a:r>
                <a:endParaRPr lang="en-US" altLang="zh-CN" sz="3300" b="1" dirty="0" smtClean="0">
                  <a:ln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3909356" y="3203903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5652120" y="2301720"/>
            <a:ext cx="2562566" cy="737235"/>
            <a:chOff x="8098970" y="3167807"/>
            <a:chExt cx="3416755" cy="982980"/>
          </a:xfrm>
        </p:grpSpPr>
        <p:sp>
          <p:nvSpPr>
            <p:cNvPr id="60" name="文本框 59"/>
            <p:cNvSpPr txBox="1"/>
            <p:nvPr/>
          </p:nvSpPr>
          <p:spPr>
            <a:xfrm>
              <a:off x="9120867" y="3167807"/>
              <a:ext cx="2394858" cy="9829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b="1" dirty="0" smtClean="0">
                  <a:latin typeface="微软雅黑" panose="020B0503020204020204" charset="-122"/>
                </a:rPr>
                <a:t>研究难点</a:t>
              </a:r>
              <a:endParaRPr lang="en-US" altLang="zh-CN" sz="2100" b="1" dirty="0" smtClean="0">
                <a:latin typeface="微软雅黑" panose="020B0503020204020204" charset="-122"/>
              </a:endParaRPr>
            </a:p>
            <a:p>
              <a:r>
                <a:rPr lang="zh-CN" altLang="en-US" sz="2100" b="1" dirty="0" smtClean="0">
                  <a:latin typeface="微软雅黑" panose="020B0503020204020204" charset="-122"/>
                </a:rPr>
                <a:t>与重点</a:t>
              </a:r>
              <a:endParaRPr lang="zh-CN" altLang="en-US" sz="2100" b="1" dirty="0">
                <a:latin typeface="微软雅黑" panose="020B0503020204020204" charset="-122"/>
              </a:endParaRPr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8098970" y="3203903"/>
              <a:ext cx="899886" cy="828000"/>
              <a:chOff x="8098970" y="3203903"/>
              <a:chExt cx="899886" cy="828000"/>
            </a:xfrm>
          </p:grpSpPr>
          <p:sp>
            <p:nvSpPr>
              <p:cNvPr id="62" name="文本框 61"/>
              <p:cNvSpPr txBox="1"/>
              <p:nvPr/>
            </p:nvSpPr>
            <p:spPr>
              <a:xfrm>
                <a:off x="8098970" y="3233183"/>
                <a:ext cx="899886" cy="798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300" b="1" dirty="0" smtClean="0">
                    <a:ln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微软雅黑" panose="020B0503020204020204" charset="-122"/>
                    <a:ea typeface="微软雅黑" panose="020B0503020204020204" charset="-122"/>
                  </a:rPr>
                  <a:t>4</a:t>
                </a:r>
                <a:endParaRPr lang="en-US" altLang="zh-CN" sz="3300" b="1" dirty="0" smtClean="0">
                  <a:ln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3" name="矩形 62"/>
              <p:cNvSpPr/>
              <p:nvPr/>
            </p:nvSpPr>
            <p:spPr>
              <a:xfrm>
                <a:off x="8134913" y="3203903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</p:grpSp>
      <p:pic>
        <p:nvPicPr>
          <p:cNvPr id="12" name="图片 11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 t="14661" r="5049" b="12073"/>
          <a:stretch>
            <a:fillRect/>
          </a:stretch>
        </p:blipFill>
        <p:spPr>
          <a:xfrm>
            <a:off x="139700" y="28575"/>
            <a:ext cx="2550795" cy="532765"/>
          </a:xfrm>
          <a:prstGeom prst="rect">
            <a:avLst/>
          </a:prstGeom>
        </p:spPr>
      </p:pic>
      <p:sp>
        <p:nvSpPr>
          <p:cNvPr id="2" name="Freeform 8"/>
          <p:cNvSpPr/>
          <p:nvPr>
            <p:custDataLst>
              <p:tags r:id="rId3"/>
            </p:custDataLst>
          </p:nvPr>
        </p:nvSpPr>
        <p:spPr>
          <a:xfrm>
            <a:off x="0" y="4610100"/>
            <a:ext cx="9144000" cy="533400"/>
          </a:xfrm>
          <a:custGeom>
            <a:avLst/>
            <a:gdLst>
              <a:gd name="connsiteX0" fmla="*/ 0 w 9144000"/>
              <a:gd name="connsiteY0" fmla="*/ 0 h 533400"/>
              <a:gd name="connsiteX1" fmla="*/ 9144000 w 9144000"/>
              <a:gd name="connsiteY1" fmla="*/ 0 h 533400"/>
              <a:gd name="connsiteX2" fmla="*/ 9144000 w 9144000"/>
              <a:gd name="connsiteY2" fmla="*/ 533400 h 533400"/>
              <a:gd name="connsiteX3" fmla="*/ 0 w 9144000"/>
              <a:gd name="connsiteY3" fmla="*/ 533400 h 533400"/>
              <a:gd name="connsiteX4" fmla="*/ 0 w 9144000"/>
              <a:gd name="connsiteY4" fmla="*/ 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33400">
                <a:moveTo>
                  <a:pt x="0" y="0"/>
                </a:moveTo>
                <a:lnTo>
                  <a:pt x="9144000" y="0"/>
                </a:lnTo>
                <a:lnTo>
                  <a:pt x="9144000" y="533400"/>
                </a:lnTo>
                <a:lnTo>
                  <a:pt x="0" y="533400"/>
                </a:lnTo>
                <a:lnTo>
                  <a:pt x="0" y="0"/>
                </a:lnTo>
                <a:close/>
              </a:path>
            </a:pathLst>
          </a:custGeom>
          <a:solidFill>
            <a:srgbClr val="8F1B1F">
              <a:alpha val="100000"/>
            </a:srgbClr>
          </a:solidFill>
          <a:ln w="20">
            <a:solidFill>
              <a:srgbClr val="8F1B1F">
                <a:alpha val="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4" name="文本框 13"/>
          <p:cNvSpPr txBox="1"/>
          <p:nvPr>
            <p:custDataLst>
              <p:tags r:id="rId4"/>
            </p:custDataLst>
          </p:nvPr>
        </p:nvSpPr>
        <p:spPr>
          <a:xfrm>
            <a:off x="5237480" y="4724400"/>
            <a:ext cx="3906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</a:rPr>
              <a:t>山东现代学院毕业论文（设计）答辩</a:t>
            </a:r>
            <a:endParaRPr lang="zh-CN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nodeType="withEffect" p14:presetBounceEnd="4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fill="hold" nodeType="withEffect" p14:presetBounceEnd="4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fill="hold" nodeType="withEffect" p14:presetBounceEnd="4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bldLvl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bldLvl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Documents and Settings\Administrator\桌面\4c38e4f3f88492e2e4107558128170b.png4c38e4f3f88492e2e4107558128170b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260668" y="4654550"/>
            <a:ext cx="1755775" cy="438150"/>
          </a:xfrm>
          <a:prstGeom prst="rect">
            <a:avLst/>
          </a:prstGeom>
        </p:spPr>
      </p:pic>
      <p:sp>
        <p:nvSpPr>
          <p:cNvPr id="16" name="Freeform 16"/>
          <p:cNvSpPr/>
          <p:nvPr/>
        </p:nvSpPr>
        <p:spPr>
          <a:xfrm>
            <a:off x="410806" y="886777"/>
            <a:ext cx="2393391" cy="35559"/>
          </a:xfrm>
          <a:custGeom>
            <a:avLst/>
            <a:gdLst>
              <a:gd name="connsiteX0" fmla="*/ 0 w 2393391"/>
              <a:gd name="connsiteY0" fmla="*/ 17779 h 35559"/>
              <a:gd name="connsiteX1" fmla="*/ 2393391 w 2393391"/>
              <a:gd name="connsiteY1" fmla="*/ 17779 h 35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93391" h="35559">
                <a:moveTo>
                  <a:pt x="0" y="17779"/>
                </a:moveTo>
                <a:lnTo>
                  <a:pt x="2393391" y="17779"/>
                </a:lnTo>
              </a:path>
            </a:pathLst>
          </a:custGeom>
          <a:ln w="56">
            <a:solidFill>
              <a:srgbClr val="FFFFFF">
                <a:alpha val="10000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3" name="Picture 5" descr="C:\Documents and Settings\Administrator\桌面\4c38e4f3f88492e2e4107558128170b.png4c38e4f3f88492e2e4107558128170b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rcRect/>
          <a:stretch>
            <a:fillRect/>
          </a:stretch>
        </p:blipFill>
        <p:spPr>
          <a:xfrm>
            <a:off x="0" y="6350"/>
            <a:ext cx="2139950" cy="53403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 t="14661" r="5049" b="12073"/>
          <a:stretch>
            <a:fillRect/>
          </a:stretch>
        </p:blipFill>
        <p:spPr>
          <a:xfrm>
            <a:off x="181610" y="42545"/>
            <a:ext cx="2550795" cy="532765"/>
          </a:xfrm>
          <a:prstGeom prst="rect">
            <a:avLst/>
          </a:prstGeom>
        </p:spPr>
      </p:pic>
      <p:sp>
        <p:nvSpPr>
          <p:cNvPr id="11" name="Freeform 8"/>
          <p:cNvSpPr/>
          <p:nvPr>
            <p:custDataLst>
              <p:tags r:id="rId5"/>
            </p:custDataLst>
          </p:nvPr>
        </p:nvSpPr>
        <p:spPr>
          <a:xfrm>
            <a:off x="0" y="4610100"/>
            <a:ext cx="9144000" cy="533400"/>
          </a:xfrm>
          <a:custGeom>
            <a:avLst/>
            <a:gdLst>
              <a:gd name="connsiteX0" fmla="*/ 0 w 9144000"/>
              <a:gd name="connsiteY0" fmla="*/ 0 h 533400"/>
              <a:gd name="connsiteX1" fmla="*/ 9144000 w 9144000"/>
              <a:gd name="connsiteY1" fmla="*/ 0 h 533400"/>
              <a:gd name="connsiteX2" fmla="*/ 9144000 w 9144000"/>
              <a:gd name="connsiteY2" fmla="*/ 533400 h 533400"/>
              <a:gd name="connsiteX3" fmla="*/ 0 w 9144000"/>
              <a:gd name="connsiteY3" fmla="*/ 533400 h 533400"/>
              <a:gd name="connsiteX4" fmla="*/ 0 w 9144000"/>
              <a:gd name="connsiteY4" fmla="*/ 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33400">
                <a:moveTo>
                  <a:pt x="0" y="0"/>
                </a:moveTo>
                <a:lnTo>
                  <a:pt x="9144000" y="0"/>
                </a:lnTo>
                <a:lnTo>
                  <a:pt x="9144000" y="533400"/>
                </a:lnTo>
                <a:lnTo>
                  <a:pt x="0" y="533400"/>
                </a:lnTo>
                <a:lnTo>
                  <a:pt x="0" y="0"/>
                </a:lnTo>
                <a:close/>
              </a:path>
            </a:pathLst>
          </a:custGeom>
          <a:solidFill>
            <a:srgbClr val="8F1B1F">
              <a:alpha val="100000"/>
            </a:srgbClr>
          </a:solidFill>
          <a:ln w="20">
            <a:solidFill>
              <a:srgbClr val="8F1B1F">
                <a:alpha val="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4" name="文本框 13"/>
          <p:cNvSpPr txBox="1"/>
          <p:nvPr/>
        </p:nvSpPr>
        <p:spPr>
          <a:xfrm>
            <a:off x="5237480" y="4724400"/>
            <a:ext cx="3906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</a:rPr>
              <a:t>山东现代学院毕业论文（设计）答辩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" name="文本框 10"/>
          <p:cNvSpPr txBox="1"/>
          <p:nvPr>
            <p:custDataLst>
              <p:tags r:id="rId6"/>
            </p:custDataLst>
          </p:nvPr>
        </p:nvSpPr>
        <p:spPr>
          <a:xfrm>
            <a:off x="5298440" y="196850"/>
            <a:ext cx="32931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800" b="1" dirty="0" smtClean="0">
                <a:latin typeface="黑体" panose="02010609060101010101" charset="-122"/>
                <a:ea typeface="黑体" panose="02010609060101010101" charset="-122"/>
              </a:rPr>
              <a:t>、研究背景及意义</a:t>
            </a:r>
            <a:endParaRPr lang="zh-CN" altLang="en-US" sz="2800" b="1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Documents and Settings\Administrator\桌面\4c38e4f3f88492e2e4107558128170b.png4c38e4f3f88492e2e4107558128170b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260668" y="4654550"/>
            <a:ext cx="1755775" cy="438150"/>
          </a:xfrm>
          <a:prstGeom prst="rect">
            <a:avLst/>
          </a:prstGeom>
        </p:spPr>
      </p:pic>
      <p:sp>
        <p:nvSpPr>
          <p:cNvPr id="16" name="Freeform 16"/>
          <p:cNvSpPr/>
          <p:nvPr/>
        </p:nvSpPr>
        <p:spPr>
          <a:xfrm>
            <a:off x="410806" y="886777"/>
            <a:ext cx="2393391" cy="35559"/>
          </a:xfrm>
          <a:custGeom>
            <a:avLst/>
            <a:gdLst>
              <a:gd name="connsiteX0" fmla="*/ 0 w 2393391"/>
              <a:gd name="connsiteY0" fmla="*/ 17779 h 35559"/>
              <a:gd name="connsiteX1" fmla="*/ 2393391 w 2393391"/>
              <a:gd name="connsiteY1" fmla="*/ 17779 h 35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93391" h="35559">
                <a:moveTo>
                  <a:pt x="0" y="17779"/>
                </a:moveTo>
                <a:lnTo>
                  <a:pt x="2393391" y="17779"/>
                </a:lnTo>
              </a:path>
            </a:pathLst>
          </a:custGeom>
          <a:ln w="56">
            <a:solidFill>
              <a:srgbClr val="FFFFFF">
                <a:alpha val="10000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3" name="Picture 5" descr="C:\Documents and Settings\Administrator\桌面\4c38e4f3f88492e2e4107558128170b.png4c38e4f3f88492e2e4107558128170b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rcRect/>
          <a:stretch>
            <a:fillRect/>
          </a:stretch>
        </p:blipFill>
        <p:spPr>
          <a:xfrm>
            <a:off x="0" y="6350"/>
            <a:ext cx="2139950" cy="53403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 t="14661" r="5049" b="12073"/>
          <a:stretch>
            <a:fillRect/>
          </a:stretch>
        </p:blipFill>
        <p:spPr>
          <a:xfrm>
            <a:off x="160020" y="83820"/>
            <a:ext cx="2550795" cy="532765"/>
          </a:xfrm>
          <a:prstGeom prst="rect">
            <a:avLst/>
          </a:prstGeom>
        </p:spPr>
      </p:pic>
      <p:sp>
        <p:nvSpPr>
          <p:cNvPr id="11" name="Freeform 8"/>
          <p:cNvSpPr/>
          <p:nvPr>
            <p:custDataLst>
              <p:tags r:id="rId5"/>
            </p:custDataLst>
          </p:nvPr>
        </p:nvSpPr>
        <p:spPr>
          <a:xfrm>
            <a:off x="0" y="4610100"/>
            <a:ext cx="9144000" cy="533400"/>
          </a:xfrm>
          <a:custGeom>
            <a:avLst/>
            <a:gdLst>
              <a:gd name="connsiteX0" fmla="*/ 0 w 9144000"/>
              <a:gd name="connsiteY0" fmla="*/ 0 h 533400"/>
              <a:gd name="connsiteX1" fmla="*/ 9144000 w 9144000"/>
              <a:gd name="connsiteY1" fmla="*/ 0 h 533400"/>
              <a:gd name="connsiteX2" fmla="*/ 9144000 w 9144000"/>
              <a:gd name="connsiteY2" fmla="*/ 533400 h 533400"/>
              <a:gd name="connsiteX3" fmla="*/ 0 w 9144000"/>
              <a:gd name="connsiteY3" fmla="*/ 533400 h 533400"/>
              <a:gd name="connsiteX4" fmla="*/ 0 w 9144000"/>
              <a:gd name="connsiteY4" fmla="*/ 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33400">
                <a:moveTo>
                  <a:pt x="0" y="0"/>
                </a:moveTo>
                <a:lnTo>
                  <a:pt x="9144000" y="0"/>
                </a:lnTo>
                <a:lnTo>
                  <a:pt x="9144000" y="533400"/>
                </a:lnTo>
                <a:lnTo>
                  <a:pt x="0" y="533400"/>
                </a:lnTo>
                <a:lnTo>
                  <a:pt x="0" y="0"/>
                </a:lnTo>
                <a:close/>
              </a:path>
            </a:pathLst>
          </a:custGeom>
          <a:solidFill>
            <a:srgbClr val="8F1B1F">
              <a:alpha val="100000"/>
            </a:srgbClr>
          </a:solidFill>
          <a:ln w="20">
            <a:solidFill>
              <a:srgbClr val="8F1B1F">
                <a:alpha val="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4" name="文本框 13"/>
          <p:cNvSpPr txBox="1"/>
          <p:nvPr/>
        </p:nvSpPr>
        <p:spPr>
          <a:xfrm>
            <a:off x="5237480" y="4724400"/>
            <a:ext cx="3906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</a:rPr>
              <a:t>山东现代学院毕业论文（设计）答辩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" name="文本框 10"/>
          <p:cNvSpPr txBox="1"/>
          <p:nvPr>
            <p:custDataLst>
              <p:tags r:id="rId6"/>
            </p:custDataLst>
          </p:nvPr>
        </p:nvSpPr>
        <p:spPr>
          <a:xfrm>
            <a:off x="4651375" y="191770"/>
            <a:ext cx="39636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  <a:sym typeface="+mn-ea"/>
              </a:rPr>
              <a:t>2</a:t>
            </a:r>
            <a:r>
              <a:rPr lang="zh-CN" altLang="en-US" sz="2800" b="1" dirty="0" smtClean="0">
                <a:latin typeface="黑体" panose="02010609060101010101" charset="-122"/>
                <a:ea typeface="黑体" panose="02010609060101010101" charset="-122"/>
                <a:sym typeface="+mn-ea"/>
              </a:rPr>
              <a:t>、研究现状与研究目标</a:t>
            </a:r>
            <a:endParaRPr lang="zh-CN" altLang="en-US" sz="2800" b="1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Documents and Settings\Administrator\桌面\4c38e4f3f88492e2e4107558128170b.png4c38e4f3f88492e2e4107558128170b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260668" y="4654550"/>
            <a:ext cx="1755775" cy="438150"/>
          </a:xfrm>
          <a:prstGeom prst="rect">
            <a:avLst/>
          </a:prstGeom>
        </p:spPr>
      </p:pic>
      <p:sp>
        <p:nvSpPr>
          <p:cNvPr id="16" name="Freeform 16"/>
          <p:cNvSpPr/>
          <p:nvPr/>
        </p:nvSpPr>
        <p:spPr>
          <a:xfrm>
            <a:off x="410806" y="886777"/>
            <a:ext cx="2393391" cy="35559"/>
          </a:xfrm>
          <a:custGeom>
            <a:avLst/>
            <a:gdLst>
              <a:gd name="connsiteX0" fmla="*/ 0 w 2393391"/>
              <a:gd name="connsiteY0" fmla="*/ 17779 h 35559"/>
              <a:gd name="connsiteX1" fmla="*/ 2393391 w 2393391"/>
              <a:gd name="connsiteY1" fmla="*/ 17779 h 35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93391" h="35559">
                <a:moveTo>
                  <a:pt x="0" y="17779"/>
                </a:moveTo>
                <a:lnTo>
                  <a:pt x="2393391" y="17779"/>
                </a:lnTo>
              </a:path>
            </a:pathLst>
          </a:custGeom>
          <a:ln w="56">
            <a:solidFill>
              <a:srgbClr val="FFFFFF">
                <a:alpha val="10000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3" name="Picture 5" descr="C:\Documents and Settings\Administrator\桌面\4c38e4f3f88492e2e4107558128170b.png4c38e4f3f88492e2e4107558128170b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rcRect/>
          <a:stretch>
            <a:fillRect/>
          </a:stretch>
        </p:blipFill>
        <p:spPr>
          <a:xfrm>
            <a:off x="0" y="6350"/>
            <a:ext cx="2139950" cy="53403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 t="14661" r="5049" b="12073"/>
          <a:stretch>
            <a:fillRect/>
          </a:stretch>
        </p:blipFill>
        <p:spPr>
          <a:xfrm>
            <a:off x="192405" y="53340"/>
            <a:ext cx="2550795" cy="532765"/>
          </a:xfrm>
          <a:prstGeom prst="rect">
            <a:avLst/>
          </a:prstGeom>
        </p:spPr>
      </p:pic>
      <p:sp>
        <p:nvSpPr>
          <p:cNvPr id="11" name="Freeform 8"/>
          <p:cNvSpPr/>
          <p:nvPr>
            <p:custDataLst>
              <p:tags r:id="rId5"/>
            </p:custDataLst>
          </p:nvPr>
        </p:nvSpPr>
        <p:spPr>
          <a:xfrm>
            <a:off x="0" y="4610100"/>
            <a:ext cx="9144000" cy="533400"/>
          </a:xfrm>
          <a:custGeom>
            <a:avLst/>
            <a:gdLst>
              <a:gd name="connsiteX0" fmla="*/ 0 w 9144000"/>
              <a:gd name="connsiteY0" fmla="*/ 0 h 533400"/>
              <a:gd name="connsiteX1" fmla="*/ 9144000 w 9144000"/>
              <a:gd name="connsiteY1" fmla="*/ 0 h 533400"/>
              <a:gd name="connsiteX2" fmla="*/ 9144000 w 9144000"/>
              <a:gd name="connsiteY2" fmla="*/ 533400 h 533400"/>
              <a:gd name="connsiteX3" fmla="*/ 0 w 9144000"/>
              <a:gd name="connsiteY3" fmla="*/ 533400 h 533400"/>
              <a:gd name="connsiteX4" fmla="*/ 0 w 9144000"/>
              <a:gd name="connsiteY4" fmla="*/ 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33400">
                <a:moveTo>
                  <a:pt x="0" y="0"/>
                </a:moveTo>
                <a:lnTo>
                  <a:pt x="9144000" y="0"/>
                </a:lnTo>
                <a:lnTo>
                  <a:pt x="9144000" y="533400"/>
                </a:lnTo>
                <a:lnTo>
                  <a:pt x="0" y="533400"/>
                </a:lnTo>
                <a:lnTo>
                  <a:pt x="0" y="0"/>
                </a:lnTo>
                <a:close/>
              </a:path>
            </a:pathLst>
          </a:custGeom>
          <a:solidFill>
            <a:srgbClr val="8F1B1F">
              <a:alpha val="100000"/>
            </a:srgbClr>
          </a:solidFill>
          <a:ln w="20">
            <a:solidFill>
              <a:srgbClr val="8F1B1F">
                <a:alpha val="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4" name="文本框 13"/>
          <p:cNvSpPr txBox="1"/>
          <p:nvPr/>
        </p:nvSpPr>
        <p:spPr>
          <a:xfrm>
            <a:off x="5237480" y="4724400"/>
            <a:ext cx="3906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</a:rPr>
              <a:t>山东现代学院毕业论文（设计）答辩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" name="文本框 10"/>
          <p:cNvSpPr txBox="1"/>
          <p:nvPr>
            <p:custDataLst>
              <p:tags r:id="rId6"/>
            </p:custDataLst>
          </p:nvPr>
        </p:nvSpPr>
        <p:spPr>
          <a:xfrm>
            <a:off x="5335905" y="191770"/>
            <a:ext cx="32867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2800" b="1" dirty="0" smtClean="0">
                <a:latin typeface="黑体" panose="02010609060101010101" charset="-122"/>
                <a:ea typeface="黑体" panose="02010609060101010101" charset="-122"/>
              </a:rPr>
              <a:t>、研究方法及过程</a:t>
            </a:r>
            <a:endParaRPr lang="zh-CN" altLang="en-US" sz="2800" b="1" dirty="0" smtClean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Documents and Settings\Administrator\桌面\4c38e4f3f88492e2e4107558128170b.png4c38e4f3f88492e2e4107558128170b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260668" y="4654550"/>
            <a:ext cx="1755775" cy="438150"/>
          </a:xfrm>
          <a:prstGeom prst="rect">
            <a:avLst/>
          </a:prstGeom>
        </p:spPr>
      </p:pic>
      <p:sp>
        <p:nvSpPr>
          <p:cNvPr id="16" name="Freeform 16"/>
          <p:cNvSpPr/>
          <p:nvPr/>
        </p:nvSpPr>
        <p:spPr>
          <a:xfrm>
            <a:off x="410806" y="886777"/>
            <a:ext cx="2393391" cy="35559"/>
          </a:xfrm>
          <a:custGeom>
            <a:avLst/>
            <a:gdLst>
              <a:gd name="connsiteX0" fmla="*/ 0 w 2393391"/>
              <a:gd name="connsiteY0" fmla="*/ 17779 h 35559"/>
              <a:gd name="connsiteX1" fmla="*/ 2393391 w 2393391"/>
              <a:gd name="connsiteY1" fmla="*/ 17779 h 35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93391" h="35559">
                <a:moveTo>
                  <a:pt x="0" y="17779"/>
                </a:moveTo>
                <a:lnTo>
                  <a:pt x="2393391" y="17779"/>
                </a:lnTo>
              </a:path>
            </a:pathLst>
          </a:custGeom>
          <a:ln w="56">
            <a:solidFill>
              <a:srgbClr val="FFFFFF">
                <a:alpha val="10000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3" name="Picture 5" descr="C:\Documents and Settings\Administrator\桌面\4c38e4f3f88492e2e4107558128170b.png4c38e4f3f88492e2e4107558128170b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rcRect/>
          <a:stretch>
            <a:fillRect/>
          </a:stretch>
        </p:blipFill>
        <p:spPr>
          <a:xfrm>
            <a:off x="0" y="6350"/>
            <a:ext cx="2139950" cy="53403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 t="14661" r="5049" b="12073"/>
          <a:stretch>
            <a:fillRect/>
          </a:stretch>
        </p:blipFill>
        <p:spPr>
          <a:xfrm>
            <a:off x="205740" y="113665"/>
            <a:ext cx="2550795" cy="532765"/>
          </a:xfrm>
          <a:prstGeom prst="rect">
            <a:avLst/>
          </a:prstGeom>
        </p:spPr>
      </p:pic>
      <p:sp>
        <p:nvSpPr>
          <p:cNvPr id="11" name="Freeform 8"/>
          <p:cNvSpPr/>
          <p:nvPr>
            <p:custDataLst>
              <p:tags r:id="rId5"/>
            </p:custDataLst>
          </p:nvPr>
        </p:nvSpPr>
        <p:spPr>
          <a:xfrm>
            <a:off x="0" y="4610100"/>
            <a:ext cx="9144000" cy="533400"/>
          </a:xfrm>
          <a:custGeom>
            <a:avLst/>
            <a:gdLst>
              <a:gd name="connsiteX0" fmla="*/ 0 w 9144000"/>
              <a:gd name="connsiteY0" fmla="*/ 0 h 533400"/>
              <a:gd name="connsiteX1" fmla="*/ 9144000 w 9144000"/>
              <a:gd name="connsiteY1" fmla="*/ 0 h 533400"/>
              <a:gd name="connsiteX2" fmla="*/ 9144000 w 9144000"/>
              <a:gd name="connsiteY2" fmla="*/ 533400 h 533400"/>
              <a:gd name="connsiteX3" fmla="*/ 0 w 9144000"/>
              <a:gd name="connsiteY3" fmla="*/ 533400 h 533400"/>
              <a:gd name="connsiteX4" fmla="*/ 0 w 9144000"/>
              <a:gd name="connsiteY4" fmla="*/ 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33400">
                <a:moveTo>
                  <a:pt x="0" y="0"/>
                </a:moveTo>
                <a:lnTo>
                  <a:pt x="9144000" y="0"/>
                </a:lnTo>
                <a:lnTo>
                  <a:pt x="9144000" y="533400"/>
                </a:lnTo>
                <a:lnTo>
                  <a:pt x="0" y="533400"/>
                </a:lnTo>
                <a:lnTo>
                  <a:pt x="0" y="0"/>
                </a:lnTo>
                <a:close/>
              </a:path>
            </a:pathLst>
          </a:custGeom>
          <a:solidFill>
            <a:srgbClr val="8F1B1F">
              <a:alpha val="100000"/>
            </a:srgbClr>
          </a:solidFill>
          <a:ln w="20">
            <a:solidFill>
              <a:srgbClr val="8F1B1F">
                <a:alpha val="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4" name="文本框 13"/>
          <p:cNvSpPr txBox="1"/>
          <p:nvPr/>
        </p:nvSpPr>
        <p:spPr>
          <a:xfrm>
            <a:off x="5237480" y="4724400"/>
            <a:ext cx="3906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</a:rPr>
              <a:t>山东现代学院毕业论文（设计）答辩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" name="文本框 10"/>
          <p:cNvSpPr txBox="1"/>
          <p:nvPr>
            <p:custDataLst>
              <p:tags r:id="rId6"/>
            </p:custDataLst>
          </p:nvPr>
        </p:nvSpPr>
        <p:spPr>
          <a:xfrm>
            <a:off x="5328285" y="260350"/>
            <a:ext cx="34067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</a:rPr>
              <a:t>4</a:t>
            </a:r>
            <a:r>
              <a:rPr lang="zh-CN" altLang="en-US" sz="2800" b="1" dirty="0" smtClean="0">
                <a:latin typeface="黑体" panose="02010609060101010101" charset="-122"/>
                <a:ea typeface="黑体" panose="02010609060101010101" charset="-122"/>
              </a:rPr>
              <a:t>、研究难点与重点</a:t>
            </a:r>
            <a:endParaRPr lang="zh-CN" altLang="en-US" sz="2800" b="1" dirty="0" smtClean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Documents and Settings\Administrator\桌面\4c38e4f3f88492e2e4107558128170b.png4c38e4f3f88492e2e4107558128170b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260668" y="4654550"/>
            <a:ext cx="1755775" cy="438150"/>
          </a:xfrm>
          <a:prstGeom prst="rect">
            <a:avLst/>
          </a:prstGeom>
        </p:spPr>
      </p:pic>
      <p:sp>
        <p:nvSpPr>
          <p:cNvPr id="16" name="Freeform 16"/>
          <p:cNvSpPr/>
          <p:nvPr/>
        </p:nvSpPr>
        <p:spPr>
          <a:xfrm>
            <a:off x="410806" y="886777"/>
            <a:ext cx="2393391" cy="35559"/>
          </a:xfrm>
          <a:custGeom>
            <a:avLst/>
            <a:gdLst>
              <a:gd name="connsiteX0" fmla="*/ 0 w 2393391"/>
              <a:gd name="connsiteY0" fmla="*/ 17779 h 35559"/>
              <a:gd name="connsiteX1" fmla="*/ 2393391 w 2393391"/>
              <a:gd name="connsiteY1" fmla="*/ 17779 h 35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93391" h="35559">
                <a:moveTo>
                  <a:pt x="0" y="17779"/>
                </a:moveTo>
                <a:lnTo>
                  <a:pt x="2393391" y="17779"/>
                </a:lnTo>
              </a:path>
            </a:pathLst>
          </a:custGeom>
          <a:ln w="56">
            <a:solidFill>
              <a:srgbClr val="FFFFFF">
                <a:alpha val="10000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3" name="Picture 5" descr="C:\Documents and Settings\Administrator\桌面\4c38e4f3f88492e2e4107558128170b.png4c38e4f3f88492e2e4107558128170b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rcRect/>
          <a:stretch>
            <a:fillRect/>
          </a:stretch>
        </p:blipFill>
        <p:spPr>
          <a:xfrm>
            <a:off x="0" y="6350"/>
            <a:ext cx="2139950" cy="53403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 t="14661" r="5049" b="12073"/>
          <a:stretch>
            <a:fillRect/>
          </a:stretch>
        </p:blipFill>
        <p:spPr>
          <a:xfrm>
            <a:off x="200025" y="100330"/>
            <a:ext cx="2550795" cy="532765"/>
          </a:xfrm>
          <a:prstGeom prst="rect">
            <a:avLst/>
          </a:prstGeom>
        </p:spPr>
      </p:pic>
      <p:sp>
        <p:nvSpPr>
          <p:cNvPr id="11" name="Freeform 8"/>
          <p:cNvSpPr/>
          <p:nvPr>
            <p:custDataLst>
              <p:tags r:id="rId5"/>
            </p:custDataLst>
          </p:nvPr>
        </p:nvSpPr>
        <p:spPr>
          <a:xfrm>
            <a:off x="0" y="4610100"/>
            <a:ext cx="9144000" cy="533400"/>
          </a:xfrm>
          <a:custGeom>
            <a:avLst/>
            <a:gdLst>
              <a:gd name="connsiteX0" fmla="*/ 0 w 9144000"/>
              <a:gd name="connsiteY0" fmla="*/ 0 h 533400"/>
              <a:gd name="connsiteX1" fmla="*/ 9144000 w 9144000"/>
              <a:gd name="connsiteY1" fmla="*/ 0 h 533400"/>
              <a:gd name="connsiteX2" fmla="*/ 9144000 w 9144000"/>
              <a:gd name="connsiteY2" fmla="*/ 533400 h 533400"/>
              <a:gd name="connsiteX3" fmla="*/ 0 w 9144000"/>
              <a:gd name="connsiteY3" fmla="*/ 533400 h 533400"/>
              <a:gd name="connsiteX4" fmla="*/ 0 w 9144000"/>
              <a:gd name="connsiteY4" fmla="*/ 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33400">
                <a:moveTo>
                  <a:pt x="0" y="0"/>
                </a:moveTo>
                <a:lnTo>
                  <a:pt x="9144000" y="0"/>
                </a:lnTo>
                <a:lnTo>
                  <a:pt x="9144000" y="533400"/>
                </a:lnTo>
                <a:lnTo>
                  <a:pt x="0" y="533400"/>
                </a:lnTo>
                <a:lnTo>
                  <a:pt x="0" y="0"/>
                </a:lnTo>
                <a:close/>
              </a:path>
            </a:pathLst>
          </a:custGeom>
          <a:solidFill>
            <a:srgbClr val="8F1B1F">
              <a:alpha val="100000"/>
            </a:srgbClr>
          </a:solidFill>
          <a:ln w="20">
            <a:solidFill>
              <a:srgbClr val="8F1B1F">
                <a:alpha val="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4" name="文本框 13"/>
          <p:cNvSpPr txBox="1"/>
          <p:nvPr/>
        </p:nvSpPr>
        <p:spPr>
          <a:xfrm>
            <a:off x="5237480" y="4724400"/>
            <a:ext cx="3906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</a:rPr>
              <a:t>山东现代学院毕业论文（设计）答辩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" name="文本框 10"/>
          <p:cNvSpPr txBox="1"/>
          <p:nvPr>
            <p:custDataLst>
              <p:tags r:id="rId6"/>
            </p:custDataLst>
          </p:nvPr>
        </p:nvSpPr>
        <p:spPr>
          <a:xfrm>
            <a:off x="5441950" y="191770"/>
            <a:ext cx="32867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</a:rPr>
              <a:t>5</a:t>
            </a:r>
            <a:r>
              <a:rPr lang="zh-CN" altLang="en-US" sz="2800" b="1" dirty="0" smtClean="0">
                <a:latin typeface="黑体" panose="02010609060101010101" charset="-122"/>
                <a:ea typeface="黑体" panose="02010609060101010101" charset="-122"/>
              </a:rPr>
              <a:t>、研究结果及应用</a:t>
            </a:r>
            <a:endParaRPr lang="zh-CN" altLang="en-US" sz="2800" b="1" dirty="0" smtClean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Documents and Settings\Administrator\桌面\4c38e4f3f88492e2e4107558128170b.png4c38e4f3f88492e2e4107558128170b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260668" y="4654550"/>
            <a:ext cx="1755775" cy="438150"/>
          </a:xfrm>
          <a:prstGeom prst="rect">
            <a:avLst/>
          </a:prstGeom>
        </p:spPr>
      </p:pic>
      <p:sp>
        <p:nvSpPr>
          <p:cNvPr id="16" name="Freeform 16"/>
          <p:cNvSpPr/>
          <p:nvPr/>
        </p:nvSpPr>
        <p:spPr>
          <a:xfrm>
            <a:off x="410806" y="886777"/>
            <a:ext cx="2393391" cy="35559"/>
          </a:xfrm>
          <a:custGeom>
            <a:avLst/>
            <a:gdLst>
              <a:gd name="connsiteX0" fmla="*/ 0 w 2393391"/>
              <a:gd name="connsiteY0" fmla="*/ 17779 h 35559"/>
              <a:gd name="connsiteX1" fmla="*/ 2393391 w 2393391"/>
              <a:gd name="connsiteY1" fmla="*/ 17779 h 35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93391" h="35559">
                <a:moveTo>
                  <a:pt x="0" y="17779"/>
                </a:moveTo>
                <a:lnTo>
                  <a:pt x="2393391" y="17779"/>
                </a:lnTo>
              </a:path>
            </a:pathLst>
          </a:custGeom>
          <a:ln w="56">
            <a:solidFill>
              <a:srgbClr val="FFFFFF">
                <a:alpha val="10000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3" name="Picture 5" descr="C:\Documents and Settings\Administrator\桌面\4c38e4f3f88492e2e4107558128170b.png4c38e4f3f88492e2e4107558128170b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rcRect/>
          <a:stretch>
            <a:fillRect/>
          </a:stretch>
        </p:blipFill>
        <p:spPr>
          <a:xfrm>
            <a:off x="0" y="6350"/>
            <a:ext cx="2139950" cy="53403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 t="14661" r="5049" b="12073"/>
          <a:stretch>
            <a:fillRect/>
          </a:stretch>
        </p:blipFill>
        <p:spPr>
          <a:xfrm>
            <a:off x="200660" y="90805"/>
            <a:ext cx="2550795" cy="532765"/>
          </a:xfrm>
          <a:prstGeom prst="rect">
            <a:avLst/>
          </a:prstGeom>
        </p:spPr>
      </p:pic>
      <p:sp>
        <p:nvSpPr>
          <p:cNvPr id="11" name="Freeform 8"/>
          <p:cNvSpPr/>
          <p:nvPr>
            <p:custDataLst>
              <p:tags r:id="rId5"/>
            </p:custDataLst>
          </p:nvPr>
        </p:nvSpPr>
        <p:spPr>
          <a:xfrm>
            <a:off x="0" y="4610100"/>
            <a:ext cx="9144000" cy="533400"/>
          </a:xfrm>
          <a:custGeom>
            <a:avLst/>
            <a:gdLst>
              <a:gd name="connsiteX0" fmla="*/ 0 w 9144000"/>
              <a:gd name="connsiteY0" fmla="*/ 0 h 533400"/>
              <a:gd name="connsiteX1" fmla="*/ 9144000 w 9144000"/>
              <a:gd name="connsiteY1" fmla="*/ 0 h 533400"/>
              <a:gd name="connsiteX2" fmla="*/ 9144000 w 9144000"/>
              <a:gd name="connsiteY2" fmla="*/ 533400 h 533400"/>
              <a:gd name="connsiteX3" fmla="*/ 0 w 9144000"/>
              <a:gd name="connsiteY3" fmla="*/ 533400 h 533400"/>
              <a:gd name="connsiteX4" fmla="*/ 0 w 9144000"/>
              <a:gd name="connsiteY4" fmla="*/ 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33400">
                <a:moveTo>
                  <a:pt x="0" y="0"/>
                </a:moveTo>
                <a:lnTo>
                  <a:pt x="9144000" y="0"/>
                </a:lnTo>
                <a:lnTo>
                  <a:pt x="9144000" y="533400"/>
                </a:lnTo>
                <a:lnTo>
                  <a:pt x="0" y="533400"/>
                </a:lnTo>
                <a:lnTo>
                  <a:pt x="0" y="0"/>
                </a:lnTo>
                <a:close/>
              </a:path>
            </a:pathLst>
          </a:custGeom>
          <a:solidFill>
            <a:srgbClr val="8F1B1F">
              <a:alpha val="100000"/>
            </a:srgbClr>
          </a:solidFill>
          <a:ln w="20">
            <a:solidFill>
              <a:srgbClr val="8F1B1F">
                <a:alpha val="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4" name="文本框 13"/>
          <p:cNvSpPr txBox="1"/>
          <p:nvPr/>
        </p:nvSpPr>
        <p:spPr>
          <a:xfrm>
            <a:off x="5237480" y="4724400"/>
            <a:ext cx="3906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</a:rPr>
              <a:t>山东现代学院毕业论文（设计）答辩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" name="文本框 10"/>
          <p:cNvSpPr txBox="1"/>
          <p:nvPr>
            <p:custDataLst>
              <p:tags r:id="rId6"/>
            </p:custDataLst>
          </p:nvPr>
        </p:nvSpPr>
        <p:spPr>
          <a:xfrm>
            <a:off x="5313045" y="191770"/>
            <a:ext cx="33775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</a:rPr>
              <a:t>6</a:t>
            </a:r>
            <a:r>
              <a:rPr lang="zh-CN" altLang="en-US" sz="2800" b="1" dirty="0" smtClean="0">
                <a:latin typeface="黑体" panose="02010609060101010101" charset="-122"/>
                <a:ea typeface="黑体" panose="02010609060101010101" charset="-122"/>
              </a:rPr>
              <a:t>、论文</a:t>
            </a:r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2800" b="1" dirty="0" smtClean="0">
                <a:latin typeface="黑体" panose="02010609060101010101" charset="-122"/>
                <a:ea typeface="黑体" panose="02010609060101010101" charset="-122"/>
              </a:rPr>
              <a:t>设计</a:t>
            </a:r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</a:rPr>
              <a:t>)</a:t>
            </a:r>
            <a:r>
              <a:rPr lang="zh-CN" altLang="en-US" sz="2800" b="1" dirty="0" smtClean="0">
                <a:latin typeface="黑体" panose="02010609060101010101" charset="-122"/>
                <a:ea typeface="黑体" panose="02010609060101010101" charset="-122"/>
              </a:rPr>
              <a:t>总结</a:t>
            </a:r>
            <a:endParaRPr lang="zh-CN" altLang="en-US" sz="2800" b="1" dirty="0" smtClean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Documents and Settings\Administrator\桌面\4c38e4f3f88492e2e4107558128170b.png4c38e4f3f88492e2e4107558128170b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260668" y="4654550"/>
            <a:ext cx="1755775" cy="438150"/>
          </a:xfrm>
          <a:prstGeom prst="rect">
            <a:avLst/>
          </a:prstGeom>
        </p:spPr>
      </p:pic>
      <p:sp>
        <p:nvSpPr>
          <p:cNvPr id="16" name="Freeform 16"/>
          <p:cNvSpPr/>
          <p:nvPr/>
        </p:nvSpPr>
        <p:spPr>
          <a:xfrm>
            <a:off x="410806" y="886777"/>
            <a:ext cx="2393391" cy="35559"/>
          </a:xfrm>
          <a:custGeom>
            <a:avLst/>
            <a:gdLst>
              <a:gd name="connsiteX0" fmla="*/ 0 w 2393391"/>
              <a:gd name="connsiteY0" fmla="*/ 17779 h 35559"/>
              <a:gd name="connsiteX1" fmla="*/ 2393391 w 2393391"/>
              <a:gd name="connsiteY1" fmla="*/ 17779 h 35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93391" h="35559">
                <a:moveTo>
                  <a:pt x="0" y="17779"/>
                </a:moveTo>
                <a:lnTo>
                  <a:pt x="2393391" y="17779"/>
                </a:lnTo>
              </a:path>
            </a:pathLst>
          </a:custGeom>
          <a:ln w="56">
            <a:solidFill>
              <a:srgbClr val="FFFFFF">
                <a:alpha val="10000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3" name="Picture 5" descr="C:\Documents and Settings\Administrator\桌面\4c38e4f3f88492e2e4107558128170b.png4c38e4f3f88492e2e4107558128170b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rcRect/>
          <a:stretch>
            <a:fillRect/>
          </a:stretch>
        </p:blipFill>
        <p:spPr>
          <a:xfrm>
            <a:off x="0" y="6350"/>
            <a:ext cx="2139950" cy="53403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 t="14661" r="5049" b="12073"/>
          <a:stretch>
            <a:fillRect/>
          </a:stretch>
        </p:blipFill>
        <p:spPr>
          <a:xfrm>
            <a:off x="200660" y="90805"/>
            <a:ext cx="2550795" cy="532765"/>
          </a:xfrm>
          <a:prstGeom prst="rect">
            <a:avLst/>
          </a:prstGeom>
        </p:spPr>
      </p:pic>
      <p:sp>
        <p:nvSpPr>
          <p:cNvPr id="11" name="Freeform 8"/>
          <p:cNvSpPr/>
          <p:nvPr>
            <p:custDataLst>
              <p:tags r:id="rId5"/>
            </p:custDataLst>
          </p:nvPr>
        </p:nvSpPr>
        <p:spPr>
          <a:xfrm>
            <a:off x="0" y="4610100"/>
            <a:ext cx="9144000" cy="533400"/>
          </a:xfrm>
          <a:custGeom>
            <a:avLst/>
            <a:gdLst>
              <a:gd name="connsiteX0" fmla="*/ 0 w 9144000"/>
              <a:gd name="connsiteY0" fmla="*/ 0 h 533400"/>
              <a:gd name="connsiteX1" fmla="*/ 9144000 w 9144000"/>
              <a:gd name="connsiteY1" fmla="*/ 0 h 533400"/>
              <a:gd name="connsiteX2" fmla="*/ 9144000 w 9144000"/>
              <a:gd name="connsiteY2" fmla="*/ 533400 h 533400"/>
              <a:gd name="connsiteX3" fmla="*/ 0 w 9144000"/>
              <a:gd name="connsiteY3" fmla="*/ 533400 h 533400"/>
              <a:gd name="connsiteX4" fmla="*/ 0 w 9144000"/>
              <a:gd name="connsiteY4" fmla="*/ 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33400">
                <a:moveTo>
                  <a:pt x="0" y="0"/>
                </a:moveTo>
                <a:lnTo>
                  <a:pt x="9144000" y="0"/>
                </a:lnTo>
                <a:lnTo>
                  <a:pt x="9144000" y="533400"/>
                </a:lnTo>
                <a:lnTo>
                  <a:pt x="0" y="533400"/>
                </a:lnTo>
                <a:lnTo>
                  <a:pt x="0" y="0"/>
                </a:lnTo>
                <a:close/>
              </a:path>
            </a:pathLst>
          </a:custGeom>
          <a:solidFill>
            <a:srgbClr val="8F1B1F">
              <a:alpha val="100000"/>
            </a:srgbClr>
          </a:solidFill>
          <a:ln w="20">
            <a:solidFill>
              <a:srgbClr val="8F1B1F">
                <a:alpha val="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4" name="文本框 13"/>
          <p:cNvSpPr txBox="1"/>
          <p:nvPr/>
        </p:nvSpPr>
        <p:spPr>
          <a:xfrm>
            <a:off x="5237480" y="4724400"/>
            <a:ext cx="3906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</a:rPr>
              <a:t>山东现代学院毕业论文（设计）答辩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39610" y="306705"/>
            <a:ext cx="13912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致谢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UNIT_TABLE_BEAUTIFY" val="smartTable{fb7aaef1-8212-40e6-ad2d-9d60e2bd0084}"/>
  <p:tag name="KSO_WM_BEAUTIFY_FLAG" val=""/>
  <p:tag name="TABLE_ENDDRAG_ORIGIN_RECT" val="315*151"/>
  <p:tag name="TABLE_ENDDRAG_RECT" val="200*177*315*151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BEAUTIFY_FLAG" val="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KSO_WM_BEAUTIFY_FLAG" val=""/>
</p:tagLst>
</file>

<file path=ppt/tags/tag28.xml><?xml version="1.0" encoding="utf-8"?>
<p:tagLst xmlns:p="http://schemas.openxmlformats.org/presentationml/2006/main">
  <p:tag name="KSO_WM_BEAUTIFY_FLAG" val=""/>
</p:tagLst>
</file>

<file path=ppt/tags/tag29.xml><?xml version="1.0" encoding="utf-8"?>
<p:tagLst xmlns:p="http://schemas.openxmlformats.org/presentationml/2006/main">
  <p:tag name="KSO_WM_BEAUTIFY_FLAG" val=""/>
</p:tagLst>
</file>

<file path=ppt/tags/tag30.xml><?xml version="1.0" encoding="utf-8"?>
<p:tagLst xmlns:p="http://schemas.openxmlformats.org/presentationml/2006/main">
  <p:tag name="KSO_WM_BEAUTIFY_FLAG" val=""/>
</p:tagLst>
</file>

<file path=ppt/tags/tag31.xml><?xml version="1.0" encoding="utf-8"?>
<p:tagLst xmlns:p="http://schemas.openxmlformats.org/presentationml/2006/main">
  <p:tag name="KSO_WM_BEAUTIFY_FLAG" val=""/>
</p:tagLst>
</file>

<file path=ppt/tags/tag32.xml><?xml version="1.0" encoding="utf-8"?>
<p:tagLst xmlns:p="http://schemas.openxmlformats.org/presentationml/2006/main">
  <p:tag name="KSO_WM_BEAUTIFY_FLAG" val=""/>
</p:tagLst>
</file>

<file path=ppt/tags/tag33.xml><?xml version="1.0" encoding="utf-8"?>
<p:tagLst xmlns:p="http://schemas.openxmlformats.org/presentationml/2006/main">
  <p:tag name="KSO_WM_BEAUTIFY_FLAG" val=""/>
</p:tagLst>
</file>

<file path=ppt/tags/tag34.xml><?xml version="1.0" encoding="utf-8"?>
<p:tagLst xmlns:p="http://schemas.openxmlformats.org/presentationml/2006/main">
  <p:tag name="KSO_WM_BEAUTIFY_FLAG" val=""/>
</p:tagLst>
</file>

<file path=ppt/tags/tag35.xml><?xml version="1.0" encoding="utf-8"?>
<p:tagLst xmlns:p="http://schemas.openxmlformats.org/presentationml/2006/main">
  <p:tag name="KSO_WM_BEAUTIFY_FLAG" val=""/>
</p:tagLst>
</file>

<file path=ppt/tags/tag36.xml><?xml version="1.0" encoding="utf-8"?>
<p:tagLst xmlns:p="http://schemas.openxmlformats.org/presentationml/2006/main">
  <p:tag name="KSO_WPP_MARK_KEY" val="cac10124-ce15-4949-9d20-58c98f63e536"/>
  <p:tag name="COMMONDATA" val="eyJoZGlkIjoiNzFjNjczOGQ5ZmVlY2ZhNWQ3MTA2N2FiMTVhZDMyNTgifQ==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285</Words>
  <Application>WPS 演示</Application>
  <PresentationFormat>On-screen Show (4:3)</PresentationFormat>
  <Paragraphs>71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31" baseType="lpstr">
      <vt:lpstr>Arial</vt:lpstr>
      <vt:lpstr>宋体</vt:lpstr>
      <vt:lpstr>Wingdings</vt:lpstr>
      <vt:lpstr>Arial</vt:lpstr>
      <vt:lpstr>黑体</vt:lpstr>
      <vt:lpstr>Calibri</vt:lpstr>
      <vt:lpstr>Impact</vt:lpstr>
      <vt:lpstr>Segoe UI</vt:lpstr>
      <vt:lpstr>微软雅黑</vt:lpstr>
      <vt:lpstr>Arial Unicode MS</vt:lpstr>
      <vt:lpstr>Lato Regular</vt:lpstr>
      <vt:lpstr>Segoe Print</vt:lpstr>
      <vt:lpstr>Wingdings</vt:lpstr>
      <vt:lpstr>Times New Roman</vt:lpstr>
      <vt:lpstr>方正小标宋简体</vt:lpstr>
      <vt:lpstr>等线</vt:lpstr>
      <vt:lpstr>仿宋_GB2312</vt:lpstr>
      <vt:lpstr>仿宋</vt:lpstr>
      <vt:lpstr>Mongolian Baiti</vt:lpstr>
      <vt:lpstr>Times New Roman</vt:lpstr>
      <vt:lpstr>华康俪金黑W8(P)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祥    子</cp:lastModifiedBy>
  <cp:revision>39</cp:revision>
  <dcterms:created xsi:type="dcterms:W3CDTF">2011-01-21T15:00:00Z</dcterms:created>
  <dcterms:modified xsi:type="dcterms:W3CDTF">2023-05-05T14:43:54Z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2052-11.1.0.14036</vt:lpwstr>
  </property>
  <property fmtid="{D5CDD505-2E9C-101B-9397-08002B2CF9AE}" pid="3" name="ICV">
    <vt:lpwstr>8D14E2C307D744F18A22D62049A818BE_13</vt:lpwstr>
  </property>
</Properties>
</file>