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8" r:id="rId2"/>
    <p:sldId id="266" r:id="rId3"/>
    <p:sldId id="271" r:id="rId4"/>
    <p:sldId id="272" r:id="rId5"/>
    <p:sldId id="274" r:id="rId6"/>
    <p:sldId id="273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840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51BC2-F25C-4BF7-95F7-A74904AC2CE4}" type="datetimeFigureOut">
              <a:rPr lang="zh-CN" altLang="en-US" smtClean="0"/>
              <a:t>2019-5-6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614C47-D2C0-448D-911B-1324277A7A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175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15C117-C0D3-478F-A650-DDB9633867F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7015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2019-5-6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2019-5-6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Picture 2" descr="C:\Documents and Settings\Administrator\桌面\logo_副本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455" y="116632"/>
            <a:ext cx="1512169" cy="1440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5779" y="0"/>
            <a:ext cx="1761520" cy="17248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2019-5-6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2019-5-6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2019-5-6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Picture 2" descr="C:\Documents and Settings\Administrator\桌面\logo_副本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455" y="116632"/>
            <a:ext cx="1512169" cy="1440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5779" y="0"/>
            <a:ext cx="1761520" cy="17248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260648"/>
            <a:ext cx="1761520" cy="17248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2019-5-6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260648"/>
            <a:ext cx="1761520" cy="17248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2019-5-6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2019-5-6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2019-5-6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0" y="6597352"/>
            <a:ext cx="12192000" cy="0"/>
          </a:xfrm>
          <a:prstGeom prst="line">
            <a:avLst/>
          </a:prstGeom>
          <a:ln w="2540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 userDrawn="1"/>
        </p:nvSpPr>
        <p:spPr>
          <a:xfrm>
            <a:off x="6960097" y="6453336"/>
            <a:ext cx="4416491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山东现代学院论文答辩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2">
              <a:lumMod val="75000"/>
            </a:schemeClr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2">
              <a:lumMod val="75000"/>
            </a:schemeClr>
          </a:solidFill>
          <a:latin typeface="微软雅黑" pitchFamily="34" charset="-122"/>
          <a:ea typeface="微软雅黑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75000"/>
            </a:schemeClr>
          </a:solidFill>
          <a:latin typeface="微软雅黑" pitchFamily="34" charset="-122"/>
          <a:ea typeface="微软雅黑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75000"/>
            </a:schemeClr>
          </a:solidFill>
          <a:latin typeface="微软雅黑" pitchFamily="34" charset="-122"/>
          <a:ea typeface="微软雅黑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75000"/>
            </a:schemeClr>
          </a:solidFill>
          <a:latin typeface="微软雅黑" pitchFamily="34" charset="-122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711696" y="1916832"/>
            <a:ext cx="6768608" cy="8640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华康俪金黑W8(P)" pitchFamily="34" charset="-122"/>
                <a:ea typeface="华康俪金黑W8(P)" pitchFamily="34" charset="-122"/>
              </a:rPr>
              <a:t>在这里输入你的论文题目最好不要换行</a:t>
            </a:r>
          </a:p>
        </p:txBody>
      </p:sp>
      <p:sp>
        <p:nvSpPr>
          <p:cNvPr id="6" name="梯形 5"/>
          <p:cNvSpPr/>
          <p:nvPr/>
        </p:nvSpPr>
        <p:spPr>
          <a:xfrm rot="16200000">
            <a:off x="1991616" y="2060848"/>
            <a:ext cx="864096" cy="576064"/>
          </a:xfrm>
          <a:prstGeom prst="trapezoid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6"/>
          <p:cNvSpPr/>
          <p:nvPr/>
        </p:nvSpPr>
        <p:spPr>
          <a:xfrm rot="5400000" flipH="1">
            <a:off x="9336288" y="2060848"/>
            <a:ext cx="864096" cy="576064"/>
          </a:xfrm>
          <a:prstGeom prst="trapezoid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2060912"/>
            <a:ext cx="2135632" cy="57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b="1" dirty="0">
              <a:latin typeface="华康俪金黑W8(P)" pitchFamily="34" charset="-122"/>
              <a:ea typeface="华康俪金黑W8(P)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056368" y="2060912"/>
            <a:ext cx="2135632" cy="57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b="1" dirty="0">
              <a:latin typeface="华康俪金黑W8(P)" pitchFamily="34" charset="-122"/>
              <a:ea typeface="华康俪金黑W8(P)" pitchFamily="34" charset="-122"/>
            </a:endParaRPr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3708273"/>
              </p:ext>
            </p:extLst>
          </p:nvPr>
        </p:nvGraphicFramePr>
        <p:xfrm>
          <a:off x="3799756" y="3356992"/>
          <a:ext cx="4592488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4334"/>
                <a:gridCol w="270815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itchFamily="34" charset="-122"/>
                          <a:ea typeface="微软雅黑" pitchFamily="34" charset="-122"/>
                        </a:rPr>
                        <a:t>学  院</a:t>
                      </a:r>
                      <a:endParaRPr lang="zh-CN" altLang="en-US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>
                    <a:lnR w="5715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b="1" kern="1200" dirty="0" smtClean="0">
                          <a:solidFill>
                            <a:schemeClr val="lt1"/>
                          </a:solidFill>
                          <a:latin typeface="微软雅黑" pitchFamily="34" charset="-122"/>
                          <a:ea typeface="微软雅黑" pitchFamily="34" charset="-122"/>
                          <a:cs typeface="+mn-cs"/>
                        </a:rPr>
                        <a:t>专  业</a:t>
                      </a:r>
                      <a:endParaRPr lang="zh-CN" altLang="en-US" sz="1800" b="1" kern="1200" dirty="0">
                        <a:solidFill>
                          <a:schemeClr val="lt1"/>
                        </a:solidFill>
                        <a:latin typeface="微软雅黑" pitchFamily="34" charset="-122"/>
                        <a:ea typeface="微软雅黑" pitchFamily="34" charset="-122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>
                    <a:lnR w="5715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>
                          <a:solidFill>
                            <a:schemeClr val="bg1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学生姓名</a:t>
                      </a:r>
                    </a:p>
                  </a:txBody>
                  <a:tcPr>
                    <a:lnR w="12700" cmpd="sng">
                      <a:noFill/>
                    </a:lnR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>
                          <a:solidFill>
                            <a:schemeClr val="bg1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指导教师</a:t>
                      </a:r>
                      <a:endParaRPr lang="zh-CN" altLang="en-US" b="1" dirty="0">
                        <a:solidFill>
                          <a:schemeClr val="bg1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>
                    <a:lnR w="5715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 t="14661" r="5049" b="12073"/>
          <a:stretch/>
        </p:blipFill>
        <p:spPr>
          <a:xfrm>
            <a:off x="3141052" y="476672"/>
            <a:ext cx="5691252" cy="100610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052" y="476671"/>
            <a:ext cx="1110762" cy="1019819"/>
          </a:xfrm>
          <a:prstGeom prst="rect">
            <a:avLst/>
          </a:prstGeom>
        </p:spPr>
      </p:pic>
      <p:cxnSp>
        <p:nvCxnSpPr>
          <p:cNvPr id="17" name="直接连接符 16"/>
          <p:cNvCxnSpPr/>
          <p:nvPr/>
        </p:nvCxnSpPr>
        <p:spPr>
          <a:xfrm>
            <a:off x="8400256" y="4797152"/>
            <a:ext cx="0" cy="360000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711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-1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96086" y="2593674"/>
            <a:ext cx="23201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000" b="1" dirty="0" smtClean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-1" y="3556441"/>
            <a:ext cx="32252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0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CONTENTS</a:t>
            </a:r>
            <a:endParaRPr lang="zh-CN" altLang="en-US" sz="4000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3791744" y="1466781"/>
            <a:ext cx="3398314" cy="954107"/>
            <a:chOff x="3909356" y="1666934"/>
            <a:chExt cx="3398314" cy="954107"/>
          </a:xfrm>
        </p:grpSpPr>
        <p:sp>
          <p:nvSpPr>
            <p:cNvPr id="19" name="文本框 18"/>
            <p:cNvSpPr txBox="1"/>
            <p:nvPr/>
          </p:nvSpPr>
          <p:spPr>
            <a:xfrm>
              <a:off x="4912812" y="1666934"/>
              <a:ext cx="239485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微软雅黑" panose="020B0503020204020204" pitchFamily="34" charset="-122"/>
                </a:rPr>
                <a:t>选题背景</a:t>
              </a:r>
              <a:endParaRPr lang="en-US" altLang="zh-CN" sz="2800" b="1" dirty="0" smtClean="0">
                <a:latin typeface="微软雅黑" panose="020B0503020204020204" pitchFamily="34" charset="-122"/>
              </a:endParaRPr>
            </a:p>
            <a:p>
              <a:r>
                <a:rPr lang="zh-CN" altLang="en-US" sz="2800" b="1" dirty="0" smtClean="0">
                  <a:latin typeface="微软雅黑" panose="020B0503020204020204" pitchFamily="34" charset="-122"/>
                </a:rPr>
                <a:t>及意义</a:t>
              </a:r>
              <a:endParaRPr lang="zh-CN" altLang="en-US" sz="2800" b="1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3909356" y="1685526"/>
              <a:ext cx="828000" cy="828000"/>
              <a:chOff x="3909356" y="1685526"/>
              <a:chExt cx="828000" cy="828000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3909356" y="1745583"/>
                <a:ext cx="828000" cy="7078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3909356" y="1685526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7536160" y="1538789"/>
            <a:ext cx="3416755" cy="954107"/>
            <a:chOff x="8098970" y="1680701"/>
            <a:chExt cx="3416755" cy="954107"/>
          </a:xfrm>
        </p:grpSpPr>
        <p:sp>
          <p:nvSpPr>
            <p:cNvPr id="13" name="文本框 12"/>
            <p:cNvSpPr txBox="1"/>
            <p:nvPr/>
          </p:nvSpPr>
          <p:spPr>
            <a:xfrm>
              <a:off x="9120867" y="1680701"/>
              <a:ext cx="239485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微软雅黑" panose="020B0503020204020204" pitchFamily="34" charset="-122"/>
                </a:rPr>
                <a:t>研究现状</a:t>
              </a:r>
              <a:endParaRPr lang="en-US" altLang="zh-CN" sz="2800" b="1" dirty="0" smtClean="0">
                <a:latin typeface="微软雅黑" panose="020B0503020204020204" pitchFamily="34" charset="-122"/>
              </a:endParaRPr>
            </a:p>
            <a:p>
              <a:r>
                <a:rPr lang="zh-CN" altLang="en-US" sz="2800" b="1" dirty="0" smtClean="0">
                  <a:latin typeface="微软雅黑" panose="020B0503020204020204" pitchFamily="34" charset="-122"/>
                </a:rPr>
                <a:t>与研究目标</a:t>
              </a:r>
              <a:endParaRPr lang="zh-CN" altLang="en-US" sz="2800" b="1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8098970" y="1704202"/>
              <a:ext cx="899886" cy="828000"/>
              <a:chOff x="8098970" y="1704202"/>
              <a:chExt cx="899886" cy="828000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8098970" y="1714806"/>
                <a:ext cx="89988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dirty="0" smtClean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44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8134913" y="1704202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5" name="组合 74"/>
          <p:cNvGrpSpPr/>
          <p:nvPr/>
        </p:nvGrpSpPr>
        <p:grpSpPr>
          <a:xfrm>
            <a:off x="3741863" y="4725144"/>
            <a:ext cx="3434257" cy="954107"/>
            <a:chOff x="3873413" y="4716962"/>
            <a:chExt cx="3434257" cy="954107"/>
          </a:xfrm>
        </p:grpSpPr>
        <p:sp>
          <p:nvSpPr>
            <p:cNvPr id="24" name="文本框 23"/>
            <p:cNvSpPr txBox="1"/>
            <p:nvPr/>
          </p:nvSpPr>
          <p:spPr>
            <a:xfrm>
              <a:off x="4912812" y="4716962"/>
              <a:ext cx="239485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微软雅黑" panose="020B0503020204020204" pitchFamily="34" charset="-122"/>
                </a:rPr>
                <a:t>研究结果</a:t>
              </a:r>
              <a:endParaRPr lang="en-US" altLang="zh-CN" sz="2800" b="1" dirty="0" smtClean="0">
                <a:latin typeface="微软雅黑" panose="020B0503020204020204" pitchFamily="34" charset="-122"/>
              </a:endParaRPr>
            </a:p>
            <a:p>
              <a:r>
                <a:rPr lang="zh-CN" altLang="en-US" sz="2800" b="1" dirty="0" smtClean="0">
                  <a:latin typeface="微软雅黑" panose="020B0503020204020204" pitchFamily="34" charset="-122"/>
                </a:rPr>
                <a:t>及应用</a:t>
              </a:r>
              <a:endParaRPr lang="zh-CN" altLang="en-US" sz="2800" b="1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3873413" y="4753058"/>
              <a:ext cx="899886" cy="828000"/>
              <a:chOff x="3873413" y="4753058"/>
              <a:chExt cx="899886" cy="828000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3873413" y="4782338"/>
                <a:ext cx="89988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dirty="0" smtClean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05</a:t>
                </a:r>
                <a:endParaRPr lang="zh-CN" altLang="en-US" sz="44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3909356" y="4753058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7536160" y="4689232"/>
            <a:ext cx="3416755" cy="828000"/>
            <a:chOff x="8098970" y="4753058"/>
            <a:chExt cx="3416755" cy="828000"/>
          </a:xfrm>
        </p:grpSpPr>
        <p:sp>
          <p:nvSpPr>
            <p:cNvPr id="29" name="文本框 28"/>
            <p:cNvSpPr txBox="1"/>
            <p:nvPr/>
          </p:nvSpPr>
          <p:spPr>
            <a:xfrm>
              <a:off x="9120867" y="4905448"/>
              <a:ext cx="23948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微软雅黑" panose="020B0503020204020204" pitchFamily="34" charset="-122"/>
                </a:rPr>
                <a:t>论文总结</a:t>
              </a:r>
              <a:endParaRPr lang="zh-CN" altLang="en-US" sz="2800" b="1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8098970" y="4753058"/>
              <a:ext cx="899886" cy="828000"/>
              <a:chOff x="8098970" y="4753058"/>
              <a:chExt cx="899886" cy="828000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8098970" y="4782338"/>
                <a:ext cx="89988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dirty="0" smtClean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06</a:t>
                </a:r>
                <a:endParaRPr lang="zh-CN" altLang="en-US" sz="44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8134913" y="4753058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3" name="组合 72"/>
          <p:cNvGrpSpPr/>
          <p:nvPr/>
        </p:nvGrpSpPr>
        <p:grpSpPr>
          <a:xfrm>
            <a:off x="3719736" y="3050957"/>
            <a:ext cx="3434257" cy="954107"/>
            <a:chOff x="3873413" y="3095799"/>
            <a:chExt cx="3434257" cy="954107"/>
          </a:xfrm>
        </p:grpSpPr>
        <p:sp>
          <p:nvSpPr>
            <p:cNvPr id="55" name="文本框 54"/>
            <p:cNvSpPr txBox="1"/>
            <p:nvPr/>
          </p:nvSpPr>
          <p:spPr>
            <a:xfrm>
              <a:off x="4912812" y="3095799"/>
              <a:ext cx="239485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微软雅黑" panose="020B0503020204020204" pitchFamily="34" charset="-122"/>
                </a:rPr>
                <a:t>研究方法</a:t>
              </a:r>
              <a:endParaRPr lang="en-US" altLang="zh-CN" sz="2800" b="1" dirty="0" smtClean="0">
                <a:latin typeface="微软雅黑" panose="020B0503020204020204" pitchFamily="34" charset="-122"/>
              </a:endParaRPr>
            </a:p>
            <a:p>
              <a:r>
                <a:rPr lang="zh-CN" altLang="en-US" sz="2800" b="1" dirty="0" smtClean="0">
                  <a:latin typeface="微软雅黑" panose="020B0503020204020204" pitchFamily="34" charset="-122"/>
                </a:rPr>
                <a:t>及过程</a:t>
              </a:r>
              <a:endParaRPr lang="zh-CN" altLang="en-US" sz="2800" b="1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3873413" y="3203903"/>
              <a:ext cx="899886" cy="828000"/>
              <a:chOff x="3873413" y="3203903"/>
              <a:chExt cx="899886" cy="82800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3873413" y="3233183"/>
                <a:ext cx="89988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dirty="0" smtClean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44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3909356" y="3203903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7536160" y="3068960"/>
            <a:ext cx="3416755" cy="954107"/>
            <a:chOff x="8098970" y="3167807"/>
            <a:chExt cx="3416755" cy="954107"/>
          </a:xfrm>
        </p:grpSpPr>
        <p:sp>
          <p:nvSpPr>
            <p:cNvPr id="60" name="文本框 59"/>
            <p:cNvSpPr txBox="1"/>
            <p:nvPr/>
          </p:nvSpPr>
          <p:spPr>
            <a:xfrm>
              <a:off x="9120867" y="3167807"/>
              <a:ext cx="239485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微软雅黑" panose="020B0503020204020204" pitchFamily="34" charset="-122"/>
                </a:rPr>
                <a:t>研究难点</a:t>
              </a:r>
              <a:endParaRPr lang="en-US" altLang="zh-CN" sz="2800" b="1" dirty="0" smtClean="0">
                <a:latin typeface="微软雅黑" panose="020B0503020204020204" pitchFamily="34" charset="-122"/>
              </a:endParaRPr>
            </a:p>
            <a:p>
              <a:r>
                <a:rPr lang="zh-CN" altLang="en-US" sz="2800" b="1" dirty="0" smtClean="0">
                  <a:latin typeface="微软雅黑" panose="020B0503020204020204" pitchFamily="34" charset="-122"/>
                </a:rPr>
                <a:t>与重点</a:t>
              </a:r>
              <a:endParaRPr lang="zh-CN" altLang="en-US" sz="2800" b="1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8098970" y="3203903"/>
              <a:ext cx="899886" cy="828000"/>
              <a:chOff x="8098970" y="3203903"/>
              <a:chExt cx="899886" cy="828000"/>
            </a:xfrm>
          </p:grpSpPr>
          <p:sp>
            <p:nvSpPr>
              <p:cNvPr id="62" name="文本框 61"/>
              <p:cNvSpPr txBox="1"/>
              <p:nvPr/>
            </p:nvSpPr>
            <p:spPr>
              <a:xfrm>
                <a:off x="8098970" y="3233183"/>
                <a:ext cx="89988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dirty="0" smtClean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44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矩形 62"/>
              <p:cNvSpPr/>
              <p:nvPr/>
            </p:nvSpPr>
            <p:spPr>
              <a:xfrm>
                <a:off x="8134913" y="3203903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7180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nodeType="withEffect" p14:presetBounceEnd="4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fill="hold" nodeType="withEffect" p14:presetBounceEnd="4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nodeType="withEffect" p14:presetBounceEnd="4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896086" y="2593674"/>
            <a:ext cx="23201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000" b="1" dirty="0" smtClean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-1" y="3556441"/>
            <a:ext cx="32252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0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CONTENTS</a:t>
            </a:r>
            <a:endParaRPr lang="zh-CN" altLang="en-US" sz="4000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6" name="文本框 10"/>
          <p:cNvSpPr txBox="1"/>
          <p:nvPr/>
        </p:nvSpPr>
        <p:spPr>
          <a:xfrm>
            <a:off x="695324" y="549275"/>
            <a:ext cx="5400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黑体" pitchFamily="2" charset="-122"/>
                <a:ea typeface="黑体" pitchFamily="2" charset="-122"/>
              </a:rPr>
              <a:t>一、研究背景及意义</a:t>
            </a:r>
            <a:endParaRPr lang="zh-CN" altLang="en-US" sz="2800" b="1" dirty="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291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896086" y="2593674"/>
            <a:ext cx="23201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000" b="1" dirty="0" smtClean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-1" y="3556441"/>
            <a:ext cx="32252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0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CONTENTS</a:t>
            </a:r>
            <a:endParaRPr lang="zh-CN" altLang="en-US" sz="4000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6" name="文本框 10"/>
          <p:cNvSpPr txBox="1"/>
          <p:nvPr/>
        </p:nvSpPr>
        <p:spPr>
          <a:xfrm>
            <a:off x="695324" y="549275"/>
            <a:ext cx="5400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黑体" pitchFamily="2" charset="-122"/>
                <a:ea typeface="黑体" pitchFamily="2" charset="-122"/>
              </a:rPr>
              <a:t>二、研究现状与研究目标</a:t>
            </a:r>
            <a:endParaRPr lang="zh-CN" altLang="en-US" sz="2800" b="1" dirty="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686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2297088" y="2708920"/>
            <a:ext cx="805542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3200" b="1" dirty="0" smtClean="0">
                <a:latin typeface="黑体" pitchFamily="2" charset="-122"/>
                <a:ea typeface="黑体" pitchFamily="2" charset="-122"/>
              </a:rPr>
              <a:t>致谢辞</a:t>
            </a:r>
            <a:endParaRPr lang="zh-CN" altLang="en-US" sz="3200" b="1" dirty="0"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1550315" y="6507183"/>
            <a:ext cx="299785" cy="299785"/>
            <a:chOff x="11550315" y="6496550"/>
            <a:chExt cx="299785" cy="299785"/>
          </a:xfrm>
        </p:grpSpPr>
        <p:sp>
          <p:nvSpPr>
            <p:cNvPr id="25" name="椭圆 24"/>
            <p:cNvSpPr/>
            <p:nvPr/>
          </p:nvSpPr>
          <p:spPr>
            <a:xfrm>
              <a:off x="11550315" y="6496550"/>
              <a:ext cx="299785" cy="299785"/>
            </a:xfrm>
            <a:prstGeom prst="ellipse">
              <a:avLst/>
            </a:prstGeom>
            <a:solidFill>
              <a:srgbClr val="FCF8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右箭头 25"/>
            <p:cNvSpPr/>
            <p:nvPr/>
          </p:nvSpPr>
          <p:spPr>
            <a:xfrm>
              <a:off x="11640049" y="6556709"/>
              <a:ext cx="144379" cy="168442"/>
            </a:xfrm>
            <a:prstGeom prst="rightArrow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 flipH="1">
            <a:off x="11055771" y="6507183"/>
            <a:ext cx="299785" cy="299785"/>
            <a:chOff x="11550315" y="6496550"/>
            <a:chExt cx="299785" cy="299785"/>
          </a:xfrm>
        </p:grpSpPr>
        <p:sp>
          <p:nvSpPr>
            <p:cNvPr id="28" name="椭圆 27"/>
            <p:cNvSpPr/>
            <p:nvPr/>
          </p:nvSpPr>
          <p:spPr>
            <a:xfrm>
              <a:off x="11550315" y="6496550"/>
              <a:ext cx="299785" cy="299785"/>
            </a:xfrm>
            <a:prstGeom prst="ellipse">
              <a:avLst/>
            </a:prstGeom>
            <a:solidFill>
              <a:srgbClr val="FCF8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右箭头 28"/>
            <p:cNvSpPr/>
            <p:nvPr/>
          </p:nvSpPr>
          <p:spPr>
            <a:xfrm>
              <a:off x="11640049" y="6556709"/>
              <a:ext cx="144379" cy="168442"/>
            </a:xfrm>
            <a:prstGeom prst="rightArrow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7731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2571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</TotalTime>
  <Words>68</Words>
  <Application>Microsoft Office PowerPoint</Application>
  <PresentationFormat>自定义</PresentationFormat>
  <Paragraphs>32</Paragraphs>
  <Slides>6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微软用户</cp:lastModifiedBy>
  <cp:revision>26</cp:revision>
  <dcterms:modified xsi:type="dcterms:W3CDTF">2019-05-06T08:09:02Z</dcterms:modified>
</cp:coreProperties>
</file>